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00FF"/>
    <a:srgbClr val="0000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9" d="100"/>
          <a:sy n="69" d="100"/>
        </p:scale>
        <p:origin x="-2290" y="-1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701C6-16A5-4356-B295-A3D6E3DA976B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4352D-870A-4041-A131-78689BB66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4352D-870A-4041-A131-78689BB66B2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21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0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1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1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65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158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88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0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67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762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096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67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342DF-861D-4078-9F20-273DA328A9B9}" type="datetimeFigureOut">
              <a:rPr lang="ru-RU" smtClean="0"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21535-F6D8-4DE0-9720-E3AA4C753F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9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2731" y="1547664"/>
            <a:ext cx="61206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ЕРЕСЕК   </a:t>
            </a:r>
            <a:r>
              <a:rPr lang="kk-KZ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 </a:t>
            </a:r>
          </a:p>
          <a:p>
            <a:r>
              <a:rPr lang="kk-KZ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БАЛАЛАРЫНА </a:t>
            </a:r>
            <a:endParaRPr lang="kk-KZ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АРНАЛҒАН</a:t>
            </a:r>
            <a:endParaRPr lang="kk-KZ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3200" b="1" dirty="0" smtClean="0">
                <a:ln>
                  <a:solidFill>
                    <a:srgbClr val="FF33CC"/>
                  </a:solidFill>
                </a:ln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 </a:t>
            </a:r>
            <a:r>
              <a:rPr lang="kk-KZ" sz="3200" b="1" dirty="0">
                <a:ln>
                  <a:solidFill>
                    <a:srgbClr val="FF33CC"/>
                  </a:solidFill>
                </a:ln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     </a:t>
            </a:r>
          </a:p>
          <a:p>
            <a:r>
              <a:rPr lang="kk-KZ" sz="3200" b="1" dirty="0">
                <a:ln>
                  <a:solidFill>
                    <a:srgbClr val="FF33CC"/>
                  </a:solidFill>
                </a:ln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3200" b="1" dirty="0" smtClean="0">
                <a:ln>
                  <a:solidFill>
                    <a:srgbClr val="FF33CC"/>
                  </a:solidFill>
                </a:ln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КЕШЕНІ </a:t>
            </a:r>
          </a:p>
          <a:p>
            <a:r>
              <a:rPr lang="kk-KZ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3200" b="1" dirty="0" smtClean="0">
                <a:ln>
                  <a:solidFill>
                    <a:srgbClr val="92D050"/>
                  </a:solidFill>
                </a:ln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КАРТОТЕКАСЫ</a:t>
            </a:r>
            <a:endParaRPr lang="ru-RU" sz="3200" dirty="0">
              <a:ln>
                <a:solidFill>
                  <a:srgbClr val="92D050"/>
                </a:solidFill>
              </a:ln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i="1" dirty="0">
              <a:ln>
                <a:solidFill>
                  <a:srgbClr val="92D050"/>
                </a:solidFill>
              </a:ln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026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5529" y="251520"/>
            <a:ext cx="604867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kk-KZ" sz="1400" b="1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400" b="1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лентамен, 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6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Денені тік ұстау.Бірінің артынан бірі сапқа тұру. Қол жоғарыда, аяқтың ұшымен жүру.Қол жанда, өкшемен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тұру. / шеңберге тұрарда себеттен екіден лента алу/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созып, арақашықтықты сақтау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Оң-сол»</a:t>
            </a:r>
            <a:r>
              <a:rPr lang="en-US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 , ленталар төменде. басты  оңнан-солға қарай бұрып «сол жақ» деп айту, солдан-оңға  қарай бұрып «оң жақ» деп айту.   /6 рет /</a:t>
            </a:r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Сермеу»</a:t>
            </a:r>
            <a:r>
              <a:rPr lang="en-US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оң қолдағы лентаны – жоғарыға,  сол жақтағыны – төменге  сермеп отырып ауыстыру. 5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</a:t>
            </a:r>
            <a:endParaRPr lang="en-US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Алда-артта»</a:t>
            </a:r>
            <a:r>
              <a:rPr lang="en-US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жалпақтығында, ленталар жанда, алдыға еңкейіп,  ленталарды артқа созу  «артта» деп айту, шалқайып, қолды алдыға созу «алдыда» деп айту.  /5 рет қайталау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endParaRPr lang="en-US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«Бұйрықты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орында»</a:t>
            </a:r>
            <a:r>
              <a:rPr lang="en-US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алшық қою, ленталар екі жақта.  Қолдары төменде. «Ал», «қой» - дегенде тез алып қою керек. /6 рет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endParaRPr lang="en-US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«Көңілді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аяқтар»</a:t>
            </a:r>
            <a:r>
              <a:rPr lang="en-US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ленталар жанда;  8- рет маршпен жүру, </a:t>
            </a:r>
            <a:endParaRPr lang="en-US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«Үйшік» - тік тұрып, аяқты бір - бірінен алшақ ұстайды, қолды бастан асыра көтеріп, «үйшік» сияқты біріктіреді, демді ішке тартады, қолды төмен түсіріп, денені босатып демді шығарады.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маршпен</a:t>
            </a:r>
            <a:r>
              <a:rPr lang="en-US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жүру./</a:t>
            </a:r>
            <a:r>
              <a:rPr lang="en-US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ленталарды себетке салу/</a:t>
            </a:r>
            <a:r>
              <a:rPr lang="en-US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 түрлі </a:t>
            </a:r>
            <a:endParaRPr lang="en-US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ұстап, </a:t>
            </a:r>
            <a:r>
              <a:rPr lang="en-US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қадаммен жүгіру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849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660" y="232350"/>
            <a:ext cx="612068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600" b="1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таяқшамен, 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Шеңбер бойымен денені тік ұстап, адымдап жүру. Қол бүйірде, аяқтың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сыртымен жүру. аяқтың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ішімен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жай жүру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тұру. (таяқшаны үстел үстінен бір- бірден  алу)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«Мысық оянды 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Аяқтары алшақ қойылған, таяқшаны екі шетінен ұстап, жоғарыға, оңға, солға қарай созылып керілу.  әр керілген сайын «м-я-у» деп айту. /6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«Кілем қағу»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алшақ қойылған, таяқша төменде қолдарымен ұстау. Таяқшаны жоғарыға көтеріп созу, «кілем қағу» соғу қимылын жасау «тук-тук-тук»- деп айту.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 алшақ қоямыз, таяқша төменде қолдарымен ұстау, оңға, солға бұрылу . /6 рет қайталау/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«Дәл тигіз»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алшақ қойылған, таяқшаны кеуденің тұсында. Бүгілген оң аяқты көтеру, тізені таяқшаға тигізу. Арқаны түзу ұстау. Сол жақпен дәл солай қайталау.  /6 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«Көңілді таяқша»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Таяқшаны айналып секіру және жүру. /15-20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секунд/</a:t>
            </a:r>
            <a:endParaRPr lang="en-US" sz="1400" i="1" dirty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шәйнектік дыбысын салу(ш-ш-ш). Терең тыныс алып, демді  шығару.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Маршпен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жүру. </a:t>
            </a:r>
            <a:endParaRPr lang="en-US" sz="1400" i="1" dirty="0" smtClean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Еркін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жүру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 үстел үстіне қою) </a:t>
            </a:r>
            <a:endParaRPr lang="en-US" sz="1400" i="1" dirty="0" smtClean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Қолды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жанға созып,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аяқтың</a:t>
            </a:r>
            <a:r>
              <a:rPr lang="en-US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ұшымен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жүру.  </a:t>
            </a:r>
            <a:endParaRPr lang="ru-RU" sz="1400" i="1" dirty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15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3977" y="323528"/>
            <a:ext cx="604867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400" b="1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Жалаушамен, барабанмен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Шеңбер бойымен денені тік ұстап жеңіл жүгіру.  еңкейтілген тақтайшамен жоғары, төмен жүру 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жалауша алып, шеңберге тұру.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«Желбірейді жалау»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иық мөлшерінде. Жалаушаны жоғары созып ұстайды. Жалаушаны және басты  оң – сол жаққа қисайту. 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«Суда жүзу»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алшақ қойылған , жалаушалар жанға созу. Иықты қозғап, суда жүзу қимылын жасау. / 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«Айқастыр»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алшақ қоямыз. Жалаушалар төменде. Оң қолдағы жалаушаны сол иыққа апару, сол қолдағы жалаушаны оң иыққа апару. «айқасты» деп айту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«Құламағайлар»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алшақ қоямыз. Жалаушалар белде. Алдыға қарай еңкею, артқа шалқаю. /6 рет қайталау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«Серіппе»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алшақ қою, жалауша төменде. Орнында тұрып «серіппе» секілді секіру. /15-20 секунд/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 жаттығулары: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«Отын» - балалар ағаш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шауып,жатқан    тәрізді болады.мұрынмен дем алып, ауыздан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демді шығару. Бастапқы қалыпқа келу.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Бір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саппен шеңбер бойы жүру. /жалаушаларды себетке салу/  </a:t>
            </a:r>
            <a:endParaRPr lang="ru-RU" sz="1400" i="1" dirty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244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656" y="323528"/>
            <a:ext cx="61206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r>
              <a:rPr lang="kk-KZ" sz="14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400" b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12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орамалмен, 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Шеңбер бойымен денені тік ұстап, адымдап жүру.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Үйректің балапаны» - кеудені алға қарай еңкейте отырып жүру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Түйеқұс» - тізені жоғары көтере жүру.Шеңбер бойымен жай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тұру. /шеңберге тұрарда себеттен бір орамалдан алу/   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 «Көбелек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ұшты»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орамал бүйірде. басты оңнан – солға, солдан - оңға қарай айналдыру. /6 рет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«Көңілді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орамал»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көлемінде, орамал иықта, иықты артқа –алдыға, төмен –жоғары қозғау. /6 рет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«Ғажайып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кемпірқосақ»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орамал белде. орамалды оң  - сол  жаққа қисайту, әр  иілген сайын «ғажайып» деп айту. / 6 рет қайталау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Шапалақ»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орамалды жанға созып, жоғары көтеріп алақан-ды соғу. «Шапалақ»- деп айту.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«Орамалды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ілу»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қойып, тізе бүгу. Орамал төменде. Орнынан тұрып,  орамалды жоғары көтеріп, орамалды ілу қимылын жасау «ілдім»  деп айту. /6 рет қайталау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тұрып  араның дыбысын салу (з-з-з), мұрынмен дем алып, ауыздан демді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шығару..Бастапқы қалыпқа келу.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Маршпен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жүру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орамалды себетке салу/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Адымдап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 «Достар» - жұптасып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жүгіру.</a:t>
            </a:r>
          </a:p>
        </p:txBody>
      </p:sp>
    </p:spTree>
    <p:extLst>
      <p:ext uri="{BB962C8B-B14F-4D97-AF65-F5344CB8AC3E}">
        <p14:creationId xmlns:p14="http://schemas.microsoft.com/office/powerpoint/2010/main" val="3048904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0648" y="323528"/>
            <a:ext cx="62646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</a:t>
            </a:r>
            <a:r>
              <a:rPr lang="kk-KZ" sz="14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КЕШЕНІ </a:t>
            </a:r>
            <a:endParaRPr lang="ru-RU" sz="14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</a:t>
            </a:r>
            <a:r>
              <a:rPr lang="en-US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доппен, әуенмен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бөлімі: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Денені тік ұстау.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жылжымалы қадаммен жанына, артқа жүру 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аяқтың ұшымен, қолын керіп ұстап, иығына жазып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 бір - бірінің қолынан ұстай отырып, айнала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жүгіру.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еркін жүру.1 сапқа тұру.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саптан 4 звеноға тұру. / сапқа тұрарда себеттен бір доп алу/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«Оң -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мөлшерінде. Доп қолда. Допты оң жаққа қозғап, басты оң жақ иыққа қою. «Оң жақ» деп айту. Допты сол жаққа қозғап, басты сол жақ иыққа қою. «Сол жақ» деп айту. 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 қ.: «Допты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жалғастыр»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тік тұрып, қолды екі жаққа созып, жоғары көтеру, допты келесі қолға салып, қайта екі жаққа созып төмен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түсіреді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/6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Бақа»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жанда . Қол мен табанға сүйене отырып, допты айнала  секіре еңбектеу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Жоғары-төмен</a:t>
            </a:r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доп қолда «Жоғары» дегенде допты жоғары созу, «төмен» дегенде тізені бүгу. Допты жерге тигізу. /6 рнет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Аққұтан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алшақ қою, доп қолда. Денені тік ұстайды. Аяқты алма кезек көтере секіру. /15-20 секунд/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шәйнектік дыбысын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салу..Терең тыныс алып, демді  шығару</a:t>
            </a:r>
            <a:r>
              <a:rPr lang="kk-KZ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лектен (колонна) 1 саппен    шеңбер бойы жүру.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Еркін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допты себетке қою)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жанға созып, аяқтың ұшымен жүру.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денені тік ұстап жеңіл жүгіру.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741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0648" y="251520"/>
            <a:ext cx="61926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лентамен,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бөлімі: </a:t>
            </a:r>
            <a:endParaRPr lang="ru-RU" sz="1400" i="1" dirty="0">
              <a:ln>
                <a:solidFill>
                  <a:srgbClr val="CC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Денені тік ұстау.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бүйірде, аяқтың ұшымен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бүйірде, өкшемен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«Түлкі» - Шеңбер бойы бүкіл табанмен қалыпты, жұмсақ жүру.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тұру. Қолдарын созып,  арақашықтықты сақтау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Оң-сол»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 , ленталар төменде. басты  оңнан-солға қарай бұрып «сол жақ» деп айту, солдан-оңға  қарай бұрып «оң жақ» деп айту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«Маятник» </a:t>
            </a:r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ік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тұрып, аяқты бірге ұстайды, денені солға еңкейтеді, оң қолмен қабырғаны, сол қолмен саннан тізеге дейін сипалайды, дәл осылай екінші аяқпен жасалады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Жасыру»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қоямыз. Ленталар белде. Алдыға қарай еңкейіп ленталарды созу «бар» деп айту, артқа шалқайып, ленталарды жасыру «жоқ» деп айту.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«Тағзым»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Денені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тік ұстау. Лента белде. 1-  алға қарай еңкейіп, 2- лентаны  аяқ басына дейін жеткізу керек.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Серіппе»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лента төменде. Орнында тұрып «серіппе» секілді секіру. /15-20 секунд/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«Шар» - ерніңді жұмып, ұртыңды томпайту; жұдырықпен жайлап жұмылу, еріннен ауаны шығарады (3 - 4 рет).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қалыпқа келу.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лектен (колонна) 1 саппен    /ленталарды себетке салу/.  Маршпен жүру. «Қоян» - аяқтың ұшымен жүгіруді секірумен ауыстыру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977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0152" y="323528"/>
            <a:ext cx="60486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таяқшамен,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CC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артынан бірі сапқа тұру. Денені тік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денені тік ұстап, адымдап жүру.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Жиі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 кең қадамдарды алмастыра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бүйірде, аяқтың  сыртымен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бүйірде, аяқтың ішімен 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жай жүру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сапқа тұру. (таяқшаны үстел үстінен бір- бірден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алу)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1саптан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лекке (колонна)  тұру.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«Мысық оянды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таяқшаны екі шетінен ұстап, жоғарыға, оңға, солға қарай созылып керілу.  әр керілген сайын «м-я-у» деп айту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«Кілем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қағу»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таяқша төменде қолдарымен ұстау. Таяқшаны жоғарыға көтеріп созу, «кілем қағу» соғу қимылын жасау «тук-тук-тук»- деп айту.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Бұрылыс»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қоямыз, таяқша төменде қолдарымен ұстау, оңға, солға бұрылу . /6 рет қайталау/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«Иілу»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қойып, тік тұрады, таяқша қолда. Таяқшаны  алға ұзартып, таяқшаны жоғары көтереді, артқа шалқаяды, солға бұрылады, денені алға еңкейтіп, оңға бұрылады.  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.: «Көңілді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таяқша»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Таяқшаны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айналып секіру және жүру. /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секунд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шәйнектік дыбысын салу(ш-ш-ш). Терең тыныс алып, демді  шығару.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лектен (колонна) 1 саппен      шеңбер бойы жүру. Еркін жүру.(таяқшаны үстел үстіне қою) Қолды жанға созып, аяқтың ұшымен жүру. 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972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656" y="323528"/>
            <a:ext cx="612068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құралсыз, 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CC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артынан бірі сапқа тұру. Денені тік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денені тік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ұстап,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жылжымалы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қадаммен жанына, артқа жүру 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аяқты артқа қарай жіберіп, түзу жүгіру 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бүйірде, аяқтың  сыртымен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бүйірде, аяқтың ішімен 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жай жүру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сапқа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Саптан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лекке (колонна) тұру. 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 «Маса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ұшты»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қолдар бүйірде.  Мойынды оңнан солға қарай,   солдан оңға қарай айналдыру. «з-з-з» деп айту.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Қақпа»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көлемінде, қолдар иық үстінде. 1- шынтақты  артқа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созу,2-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шынтақты  беттестіру. 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Шапалақ»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қолдар белде. 1- алдыға еңкею, 2-  қолдарды  шапалақтау.  3- артқа шалқаю, 4- шапалақтау . /6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«Күнге 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жетемін»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 қойылған, қолдар белде. 1- қолымызды екі жаққа созамыз. 2-  өкшемізді көтеріп, қолымызды жоғары көтеремізде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созыламыз.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-б.қ. 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Шапалақ»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біріктіру. Қолдар белде. 1- тізені бүгіп отырады, 2- орныныан тұрып шапалақтайды. 3- б.қ. (6 рет қайталау)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«Биші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біріктіру, қолдар белде. 1- оң аяқты жанға созу, 2- б.қ.; 3-сол аяқты жанға созу, 4- б.қ.;  /6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араның дыбысын салу, мұрынмен дем алып,   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ауыздан демді шығару. Бастапқы қалыпқа келу.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лектен (колонна) 1 саппен      шеңбер бойы жүру.  Адымдап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441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656" y="323528"/>
            <a:ext cx="6120680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жалаушамен,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CC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артынан бірі сапқа тұру. Денені тік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еркін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денені тік ұстап жеңіл жүгіру.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белде, аяқтың сыртымен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жанда, аяқтың ішімен жүру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Арқан бойлап жүруші» - еңкейтілген тақтайшамен жоғары, төмен жүру 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тұру.  / шеңберге тұрарда себеттен екі  жалауша алу/ 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«Жылынның қимылы» 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мөлшерінде. Денені тік ұстау. Лента төменде. Басты оңға бұрып, иекті иыққа  түсіру және иекпен доға жасап басты ақырын көтеру  және төмен түсіріп - көтеру. Әр қимылда «т-с-с-с-с» деп айту. Сол жақ иыққа да осылай жасалады.  /6-рет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«Суда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жүзу»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 , жалаушалар жанға созу. Иықты қозғап, суда жүзу қимылын жасау. / 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Айқастыр»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қоямыз. Жалаушалар төменде. Оң қолдағы жалаушаны сол иыққа апару, сол қолдағы жалаушаны оң иыққа апару. «айқасты» деп айту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Құламағайлар»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қоямыз. Жалаушалар белде. Алдыға қарай еңкею, артқа шалқаю. /6 рет қайталау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Серіппе»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жалауша төменде. Орнында тұрып «серіппе» секілді секіру. /15-20 секунд/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«Отын» - аяқтың ұшымен иық деңгейінде қойып, саусақтарын іліндіріп қолын желкеге ұстау қажет; аяғын түсіріп, қолдарын аяқ арасына жіберіп, алға қарай еңкейеді,  демін тез ішке тартып кері шығарады, яғни балалар ағаш шауып жатқан тәрізді болады.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мұрынмен дем алып, ауыздан демді шығару. Бастапқы қалыпқа келу.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саппен шеңбер бойы жүру. /жалаушаларды себетке салу/ 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«Қоян» - аяқтың ұшымен жүгіруді секірумен ауыстыру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191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2262" y="323528"/>
            <a:ext cx="61206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4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доппен,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CC0099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артынан бірі сапқа тұру. Денені тік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бүйірде, аяқтың  сыртымен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бүйірде, аяқтың ішімен 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«Ізкескіштер» - шеңбер бойы жылжымалы қадаммен денені алға қарай еңкейте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жүру.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жай жүру . (шеңберге тұрарда себеттен бір доп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алу)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бойымен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тұру. Қолдарын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«Оң -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 мөлшерінде. Доп қолда. Допты оң жаққа қозғап, басты оң жақ иыққа қою. «Оң жақ» деп айту. Допты сол жаққа қозғап, басты сол жақ иыққа қою. «Сол жақ» деп айту.  /6 рет қайталау</a:t>
            </a:r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«Секіргіш»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қойылған. Доп кеуде тұсында.  допты жоғары лақтыру ./6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Құламалар»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қолдағы допты жоғары созу. Доппен оңға- солға иілу.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Дән»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Жиырылып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отырады, доп қолда. Күн қыздырып, жауын жауады. «Дән»   ақырын допты жоғары созып керіледі.   Орнында тұрып айналады. Өкшемен  тұрып керіледі.  /6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 «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Серіппе»</a:t>
            </a:r>
            <a:r>
              <a:rPr lang="ru-RU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Аяқтарын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қою, доп қолда. Денені тік ұстайды. Орнында  отырып - тұрып «серіппе» секілді секіру. /15-20 секунд/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 жаттығулары: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шәйнектік дыбысын салу. Терең тыныс алып, демді  шығару. Бастапқы қалыпқа келу.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еркін жүру.(допты себетке қою) .Қолды жанға созып, аяқтың ұшымен жүру. Шеңбер бойымен денені тік ұстап жеңіл жүгіру.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195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2731" y="323528"/>
            <a:ext cx="6120680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kk-KZ" sz="16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</a:t>
            </a:r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 КЕШЕНІ № 1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6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r>
              <a:rPr lang="kk-KZ" sz="16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6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/құралсыз/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Кіріспе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бүйірде ая</a:t>
            </a:r>
            <a:r>
              <a:rPr lang="kk-KZ" sz="14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ОРТАҢҒЫ  ТОП  </a:t>
            </a:r>
          </a:p>
          <a:p>
            <a:r>
              <a:rPr lang="kk-KZ" sz="14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БАЛАЛАРЫНА </a:t>
            </a:r>
          </a:p>
          <a:p>
            <a:r>
              <a:rPr lang="kk-KZ" sz="14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АРНАЛҒАН</a:t>
            </a:r>
          </a:p>
          <a:p>
            <a:r>
              <a:rPr lang="kk-KZ" sz="14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 ЖАТТЫҒУ     </a:t>
            </a:r>
          </a:p>
          <a:p>
            <a:r>
              <a:rPr lang="kk-KZ" sz="14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КЕШЕНІ </a:t>
            </a:r>
            <a:endParaRPr lang="ru-RU" sz="1400"/>
          </a:p>
          <a:p>
            <a:r>
              <a:rPr lang="kk-KZ" sz="1400" i="1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қтың ұшымен жүру.</a:t>
            </a:r>
            <a:endParaRPr lang="ru-RU" sz="1400" i="1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бүйірде өкшемен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тұру. 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kk-KZ" sz="1400" b="1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«Ара ұшты»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қойылған, қолдар бүйірде.  Басты оң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иықтан</a:t>
            </a: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 иыққа қарай, сол оңға қарай иілту.«з-з-з» /5 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«Айдаһардың құйрығы»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 алшақ қойылған , қолдары бүйірде,   оңға - солға бұрылу,  Әр бұрылған сайын «көрдім» деп айту. /6 р/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 : «Қайшы»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  алшақ қойылған , Қолды алдыға созып, оң қолмен сол қолды айқастырып, қайшылау.  / 6 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«Қоян қашты»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Аяқтарын біріктіру. Қолдарын қоянның аяғына ұқсату.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секіру. 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Мұрынмен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 алып, ауыздан демді шығару.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қалыпқа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келу</a:t>
            </a:r>
            <a:r>
              <a:rPr lang="kk-KZ" sz="1400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Қорытынды: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бір - бірінің қолынан ұстай отырып, айнала жүгіру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маршпен жүру.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62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2731" y="323528"/>
            <a:ext cx="61206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476" y="305131"/>
            <a:ext cx="604867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</a:t>
            </a:r>
            <a:r>
              <a:rPr lang="kk-KZ" sz="16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КЕШЕНІ  № 2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сылдырмақпен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«аюға»  ұқсап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жоғарыда, аяқтың ұшымен жүру.қол жанда, өкшемен жүру жұптасып жүру 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тұру. Қолдарын созып, арақашықтықты сақтау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«Көбелек қонды»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иық мөлшерінде. Қолдары артта.  Иыққа қонған көбелекті көру. басты оңға,  солға бұру, «қонды» деп айту. 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«Жыланның қозғалысы»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 иық көлемінде, қолды жанға созу. Жыланның қимылын жасау. иықты  ирелеңдете айналдыру. 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«Қайшы»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Аяқтар алшақ қойылған, қолдар жан-жақта,  қолдарды  қайшылау./6 рет 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«Жұлдызша»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Қолдары белде.  Аяқты бірге ұстау. Орнында секіріп аяқты және қолды жанға созу «ха-а-а» деп айту, орнында секіріп аяқты біріктіру және қолды белге қою, «хоп» деп айту.  /6 рет /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әйнектік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дыбысын салу(ш-ш-ш). Терең тыныс алып, демді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шығару.</a:t>
            </a:r>
            <a:r>
              <a:rPr lang="ru-RU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 жүру. Еркін жүру. Қолды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жанға                                         созып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аяқтың ұшымен жүгіру.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12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2731" y="323528"/>
            <a:ext cx="61206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251520"/>
            <a:ext cx="604867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kk-KZ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лентамен,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Кіріспе  бөлім.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Сапқа тұру. Шеңбер бойымен еркін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белде, аяқтың ұшымен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Көгершінге ұқсап ұшу 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 тұру / шеңберге тұрарда себеттен екіден лента алу/ Қолдарын созып, арақашықтықты сақтау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«Оң-сол»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алшақ қойылған , ленталар төменде. басты  оңнан-солға қарай бұрып «сол жақ» деп айту, солдан-оңға  қарай бұрып «оң жақ» деп айту. 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 «Шеңбер жасау»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алшақ қойылған , ленталар жанда, лентаны жоғарыдан-төменге, төменнен-жоғарыға иықты айналдыра отырып шеңбер жасау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рет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«Айқастыру»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алшақ қоямыз. Ленталарды жанға созу. оң қолдағы лентаны сол иыққа апару, сол қолдағы лентаны оң иыққа апару. «айқасты» деп айту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 «Жасыру»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алшақ қоямыз. Ленталар белде. Алдыға қарай еңкейіп ленталарды созу «бар» деп айту, артқа шалқайып, ленталарды жасыру «жоқ» деп айту.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600" dirty="0">
              <a:ln>
                <a:solidFill>
                  <a:srgbClr val="0000CC"/>
                </a:solidFill>
              </a:ln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12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4664" y="395536"/>
            <a:ext cx="60486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6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kk-KZ" sz="1600" b="1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4 / бубенмен/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денені тік ұстап, адымдап жүру.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тұру. Қолдарын созып, арақашықтықты сақтау.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«Тик-так»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 алшақ , қолдары белде. «Тик» сөзін айтып басты оңға қисайту , «так» сөзін айтып басты тік ұстау, басты солға қисайтып қайталау.   (6 рет қайталау)  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«Иықтың жүруі»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 иық көлемінде, қолдар иық үстінде. Иықты артқа, алдыға қарай  айналдыру.  /6 рет қайталау/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«Ағаштар тербеледі»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 алшақ  қойылған, қолдар жоғарыда. Оң жаққа, сол жаққа тербелу.     /6 рет қайталау/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«Күнге  жетемін»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Орнында тұрып секіру. (10-15 секунд)</a:t>
            </a:r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Қорытынды: </a:t>
            </a:r>
            <a:endParaRPr lang="ru-RU" sz="1400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жүру.  Адымдап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948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656" y="323528"/>
            <a:ext cx="61206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6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kk-KZ" sz="1600" b="1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құралсыз, барабанмен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Шеңбер бойымен марш екпінімен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«Зырылдауық» - кеудені оңға, солға бұрып жүру . Шеңбер бойымен еркін жүру. Шеңбер бойы тұру,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«Келісу»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иық мөлшерінде. Қолдары артта. Басты жоғары көтеріп,  төмен түсіру,    «иә-иә» сөзін айту.  /6 рет 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қ.: «Балетші»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Қолдары белде. 1- оң аяқтың ұшын оң жаққа созамыз,  бастапқы қалыпқа келу; 2- сол аяқтың ұшын солға созамыз, бастапқы қалыпқа келу.  /6 рет 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«Зырылдауық»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 алшақ  қойылған, қолдар бүйірде. Белді оңнан – солға, солдан – оңға қарай айналдыру. /5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«Биік, аласа»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алшақ қоямыз, қолды алдыға созамыз. Отырып  «аласа» деп айту,   тұру – «биік» деп айту.  / 5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шәйнектік дыбысын салу (ш-ш-ш).                                            </a:t>
            </a: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Терең тыныс алып, демді  шығару.  </a:t>
            </a: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қалыпқа келу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600" dirty="0"/>
              <a:t> </a:t>
            </a:r>
            <a:endParaRPr lang="ru-RU" sz="1600" dirty="0"/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Шеңбер бойы еркін жүру. «Құс» - аяқтың ұшымен бірқалыпты жеңіл жүгіру. Қолды жанға созып, аяқтың ұшымен  жай жүру. </a:t>
            </a:r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3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4664" y="232350"/>
            <a:ext cx="604867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    </a:t>
            </a:r>
            <a:endParaRPr lang="kk-KZ" sz="1600" b="1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400" b="1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құралсыз, сылдырмақпен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 бүйірде, аяқтың ұшымен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Табанмен қалыпты, жұмсақ жүру.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тұру,арақашықтықты сақтау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«Құстар  ұшты»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Аяқты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алшақ қоямыз, қолымыз жанға созып құстың қанатын жасау,  басты оңнан солға қарай, төмен- жоғары бұру; </a:t>
            </a:r>
            <a:endParaRPr lang="kk-KZ" sz="1400" i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Чип- чирик» деп айту.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«Мотор»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алшақ,  қолымызды кеуде тұсына қоямыз, қолымызды дөңгелек қозғалысқа келтіреміз. «р-р-р» деп айту. 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«Гүлдің ашылуы»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 бірге қойылған.  Отыру. Алақанды біріктіріп ұстау, орнынан тұрарда қолды жоғару созып  алақанды  ашу.  /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 рет/ </a:t>
            </a: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қ.: «көңілді пингвин»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Өкшелерін беттестіру арқылы пингвиннің жүрісін көрсету.  Қолдары жанда пингвиннің қанатын жасау. Орнында  тұрып жүру, айналып жүру. </a:t>
            </a:r>
            <a:r>
              <a:rPr lang="ru-RU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10-15секунд/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«Ботқа пісты» мұрынмен дем алып, ауыздан демді шығару.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 маршпен жүру. «Құлыншақ» - тізені жоғары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көтере жүгіру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қалыпқа келу.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738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5313" y="251520"/>
            <a:ext cx="619268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     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kk-KZ" sz="1400" b="1" i="1" dirty="0" smtClean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құралсыз, бубенмен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тұру. Денені тік ұстау.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денені тік ұстап, адымдап жүру. Жай жүгіру.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тұру. 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 «Араның ұшуын бақылау»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 алшақ қойылған, қолдар бүйірде. Мойынды оңнан солға қарай, солдан оңға қарай айналдыру. «з-з-з»  деп айту/6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«Қарлығаш ұшты»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Аяқтары алшақ қойылған,  қолдарын жан-жаққа созып, құстың ұшу қимылын жасау. «Ұшты-ұщты» сөзін айту.  /6 рет қайталау./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«Жел соқты»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Аяқтар алшақ  қойылған, қолдар жоғарыда,  оңнан - солға, солдан- оңға иілу.  /6 рет қайталау./</a:t>
            </a:r>
            <a:endParaRPr lang="ru-RU" sz="1400" i="1" dirty="0">
              <a:ln>
                <a:solidFill>
                  <a:srgbClr val="0000CC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«Шапалақ»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Аяқтарын алшақ, қолды жанға созу. Секіріп аяқты біріктіру. Қолды жоғары созып, шапалақтау. «Шапалақ» деп айту.   /6 рет ./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Тыныс алу жаттығулары:</a:t>
            </a:r>
            <a:r>
              <a:rPr lang="kk-KZ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«Әтеш»  дыбысын салу, «ку-ка-ре-ку»  деп айту. Мұрынмен дем алып, ауыздан демді шығару.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қалыпқа келу.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Қорытынды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Адымдап шеңбер бойы жүру. 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денені тік ұстап жеңіл жүгіру.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79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РАЯ\Downloads\hello_html_m154d95e5 — копия (9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6822" y="220129"/>
            <a:ext cx="60486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ТАҢҒЫ ЖАТТЫҒУ КЕШЕНІ    </a:t>
            </a:r>
            <a:endParaRPr lang="ru-RU" sz="16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kk-KZ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құралсыз, әуенмен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Кіріспе  бөлімі: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Бірінің артынан бірі сапқа тұру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екі жаққа  бұрылып жүру.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жай жүру 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бойымен тұру. Қолдарын созып, арақашықтықты сақтау.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Негізгі бөлім: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«Буратино» ойыны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 алшақ қоямыз, Буратинаға әдемі мұрын жасаймыз.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мұрнымен «күн»    салады. /5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«Су тасу»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Аяқты  алшақ қоямыз, жұдырықты түйіп, қолды жанға қою. Оң және сол  иықты  кезек жоғары көтеру.  / 5 рет қайталау/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«Үлкен- кіші»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Аяқты алшақ қоямыз, қолды жанымызда, отырамыз «кіші» деп айту, тұру «үлкен» деп айту. / 6 рет қайталау/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Б.қ.: «Доп тебу»</a:t>
            </a:r>
            <a:endParaRPr lang="ru-RU" sz="1400" i="1" dirty="0">
              <a:ln>
                <a:solidFill>
                  <a:srgbClr val="CC0099"/>
                </a:solidFill>
              </a:ln>
              <a:solidFill>
                <a:srgbClr val="CC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Орнында тұрып, қол белде, аяқты алдыға кезек серпіп секіру. 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секунд/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Тыныс алу жаттығулары:</a:t>
            </a:r>
            <a:r>
              <a:rPr lang="kk-KZ" sz="1400" i="1" dirty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400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«Ботқа пысты» мұрынмен дем алып, ауыздан демді шығару. «пы-х, пы-х ,пы-х» деп айту.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Бастапқы қалыпқа келу. </a:t>
            </a:r>
            <a:endParaRPr lang="ru-RU" sz="16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i="1" dirty="0" smtClean="0">
                <a:ln>
                  <a:solidFill>
                    <a:srgbClr val="CC0099"/>
                  </a:solidFill>
                </a:ln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Қорытынды: </a:t>
            </a:r>
            <a:r>
              <a:rPr lang="kk-KZ" sz="1400" i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Шеңбер бойы еркін жүру. «Балапан» - дабыл бойынша затты айнала аяқ ұшымен жүгіру .Маршпен жүру. </a:t>
            </a:r>
            <a:endParaRPr lang="ru-RU" sz="1400" i="1" dirty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8523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3621</Words>
  <Application>Microsoft Office PowerPoint</Application>
  <PresentationFormat>Экран (4:3)</PresentationFormat>
  <Paragraphs>348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РАЯ</dc:creator>
  <cp:lastModifiedBy>РАЯ</cp:lastModifiedBy>
  <cp:revision>30</cp:revision>
  <cp:lastPrinted>2021-06-06T08:25:41Z</cp:lastPrinted>
  <dcterms:created xsi:type="dcterms:W3CDTF">2021-01-23T09:28:29Z</dcterms:created>
  <dcterms:modified xsi:type="dcterms:W3CDTF">2021-06-06T08:36:43Z</dcterms:modified>
</cp:coreProperties>
</file>